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https://marp.app/docs
https://github.com/rnd195/my-marp-themes/blob/main/beamer.css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valid proof showing the necessity of the assumptions (E.g. by counter-examples).
- A valid proof showing the sufficiency of the assumptions.
- Connects to knowledge and beliefs the performer already has.
- **Hierarchy/flexibility**: A proof that is structured and to the point in every local 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yellow box an explanation?
Yes, a very brief one.
So-called “selected” explanation.
I call it hierarchical explanation: take whatever level of detail you want.
The most complete one: a certifiably valid proof.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Never learned "proof by induction"
Now you learned a technique without necessarily knowing the name.
* Most of the techniques are nameless.
* Yet you remember them to succeed in the exam.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try to explain A, I decompose it into B and C.
Since B and C are independent, I can explain them separately.
Suppose B is hard, I decompose it into D and E...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ah, finally. are you ready?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a proof goal/state
&lt;figure&gt;
&lt;img src="../figs/proof_state.png" alt="" width="100%"&gt;
&lt;figcaption&gt;Two need justification: 5th and 7th&lt;/figcaption&gt;
&lt;/figure&gt;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complicated example:
&lt;figure&gt;
    &lt;img src="../figs/ex2_src.png" alt="" width="100%"&gt;
    &lt;figcaption&gt;A hierarchical proof&lt;/figcaption&gt;
&lt;/figure&gt;
&lt;figure&gt;
    &lt;img src="https://leandojo.org/images/LeanDojo.jpg" alt="" width="100%"&gt;
    &lt;figcaption&gt;&lt;/figcaption&gt;
&lt;/figure&gt;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Analogy between what?
* A: Between the local action that captures the essence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example. just want to show you this is sufficient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search for sequential steps is mindless. people make plan before dirty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 one and green one are independent.
if I make plan by pointing out key points and decompose the problem, we get a high-quality plan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BFSer is a baseline that searches sequentially.
DCSer instead, tries to find key observations and decompose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plot: block the result and only show axes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explanation are causal: his early death cannot explain his smoking
many explanation are mechanistic: car is moving because the engine drives the wheel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(e.g. a homework problem that ask for a proof)
* &lt;span class="morph" style="--morph-name:m1;"&gt;Why explain&lt;/span&gt;
* Why math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 corpus: a good place to draw analogy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Math demands and celebrates **understanding**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Experts make plans to solve hard problems.
Blue ones are the subgoals that all their predecessors are proved.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in the proof do you think that captures the essence of the problem?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although the proof is quite different, we draw analogy between essence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"checks that these proofs are correct down to their logical foundation"
- logical foundation: dependent type theory (DTT)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 get a homework.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might draw an analogy from another source to obtain another hypothesis in the green box.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 here to wake people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-&gt; parsing tree -&gt; show definition is easy
Click a concept -&gt; see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2024-04-25T20:14:01Z</dcterms:created>
  <dcterms:modified xsi:type="dcterms:W3CDTF">2024-04-25T20:14:01Z</dcterms:modified>
</cp:coreProperties>
</file>